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4"/>
  </p:notesMasterIdLst>
  <p:sldIdLst>
    <p:sldId id="256" r:id="rId2"/>
    <p:sldId id="263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E4A4DF-C08A-12C8-2C56-0835953257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260371-26AA-F71E-C884-6C2CB51117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5F41F86-B42E-9F42-985C-F75F16A58A7C}" type="datetimeFigureOut">
              <a:rPr lang="bg-BG"/>
              <a:pPr>
                <a:defRPr/>
              </a:pPr>
              <a:t>11.02.25 г.</a:t>
            </a:fld>
            <a:endParaRPr lang="bg-B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93BA83B-16F1-5AD9-279D-0A40A64F67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DC8A2A-58D1-19C8-41D8-3595BBF6F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bg-BG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60889-C77D-CCEA-3789-59C098DEF1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2A4B2-093A-6BAA-5133-806C758DBF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F8AE92-F6C2-7D4F-B1B0-BD2602543A1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9BDBF-1B6B-9D27-0F0D-5F51A975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514-C74D-214C-A469-CB06F5EC7919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5C529-CEB3-52E6-6EEF-E5E9EC4E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443C5-1727-55CD-3F29-EF5BD0FE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5E9F-515B-5843-9BA7-157D0FA058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68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35F1B-6030-6654-F619-D1E08ECE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1EA89-F09C-964F-8DAD-8DCD751328A0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93F41-EBD0-FFD8-6046-69D5B4B4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9B18A-8C02-7F62-5230-8D26D767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B533-D6C2-194C-B438-AE49B41F5D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46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0AE48-53B8-3227-E6F8-4804F444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65A4E-52C7-FD45-983A-611B8616CECA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C4D8D-4FE4-ED5E-5503-A0577B73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A4784-19EC-470F-74BD-C1429B2E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DE703-0D5B-2244-B621-F6FBFE5D11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49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42C4-E1D4-BC71-8373-ECA2262F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30470-A11F-DD44-BD5C-D2C7D2A0E6B1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36986-3055-6CD8-60CB-915D69ED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F1328-3E66-9128-2EE6-B8FEBD49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C942-EEC4-9448-8229-D1412E12E4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73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BD1C5-6169-21C4-3F82-D18C45026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4FE0-C2A5-C94E-B322-82FA88A2A7B0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2C638-5651-FE90-F3D6-27470C17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B8375-8AA6-8CDC-CD3D-DCAFCCE5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33C0-DC70-DC46-B79F-8A18A5A11D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06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0D991-15C1-6C9E-EACE-271BA27E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F0661-862A-F54C-852C-91172ED00118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D6D706-0171-2469-B143-1FAACB55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13F154-ACBE-D41E-2435-0ED1E2CB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E72BD-288C-DC43-8937-FDDFA7313A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07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A31A91-A8A5-F6B9-0FBD-53A77B9F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38605-6C68-694F-B4E8-D2E3DE8B2FEA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1347BC-1A10-FD5F-6FAF-79C15A68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F047DE8-06E1-0124-4C0D-80B69BA0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061F1-772C-1B42-AE70-8F6987C35B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652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701C86-0BC3-0585-FB00-1EE18C5F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04D1B-0E7A-0E48-A579-DE78BDF8CA49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70B3541-D8F3-8EB5-918F-1EEF1D48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326C38-BA93-E881-56D9-1CD20F92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FE3C-0AB5-9E47-9E4A-58415C9A1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40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5171346-DC77-3447-EBAE-479315902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80A0F-B620-1E4D-A988-96B152D69B68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A4DA80-E789-C2C5-7956-A6929027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A36A13-B7E8-6BA4-7FFF-BB650199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71B31-B996-1E43-A509-C61519EF64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570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7A9AFF-907F-7744-3C63-46FB721B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35F98-4923-4F49-9577-7DD9627063C8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40C2E8-CA2A-9A26-4F27-11D70F49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9C43CB-56AB-4212-E1E2-C9526D81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AB0B-FC1B-EE4E-B862-28911F1B6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820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BA0793-EA6C-8300-742F-DADD7482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4A6DC-DE1D-9B41-A315-D09C45F0132D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CD9F15-AEA1-546C-A4AC-17B4F970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FD3C70-941A-5B81-6854-A70DF1690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47F98-3760-EF4D-BBCD-7B118BAA08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308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7D5F213-58A5-3E91-1E59-EC054EE53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0BAC90-ED7E-6A4D-6316-E18716369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29D50-11A1-D0FB-3EA2-CC2E300D5D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7A863F-94AA-CF44-827F-A7704EFC59E8}" type="datetimeFigureOut">
              <a:rPr lang="en-GB"/>
              <a:pPr>
                <a:defRPr/>
              </a:pPr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2EDC1-AD27-53A2-3AFB-612162F50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3D0E7-8100-9290-4329-718810E95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BBA478-4D2A-304C-B119-3A5407C044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лавие 1">
            <a:extLst>
              <a:ext uri="{FF2B5EF4-FFF2-40B4-BE49-F238E27FC236}">
                <a16:creationId xmlns:a16="http://schemas.microsoft.com/office/drawing/2014/main" id="{B194D972-0A9A-E7A4-9068-70C3D2BA6C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32113" y="285750"/>
            <a:ext cx="8275637" cy="447675"/>
          </a:xfrm>
        </p:spPr>
        <p:txBody>
          <a:bodyPr/>
          <a:lstStyle/>
          <a:p>
            <a:pPr eaLnBrk="1" fontAlgn="t" hangingPunct="1">
              <a:defRPr/>
            </a:pP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ХXXIV INTERNATIONAL SCIENTIFIC AND TECHNICAL CONFERENCE AUTOMATION OF DISCRETE PRODUCTION ENGINEERING “ADP 2025”</a:t>
            </a:r>
            <a:endParaRPr lang="bg-BG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3075" name="Picture 12">
            <a:extLst>
              <a:ext uri="{FF2B5EF4-FFF2-40B4-BE49-F238E27FC236}">
                <a16:creationId xmlns:a16="http://schemas.microsoft.com/office/drawing/2014/main" id="{8432D735-DED7-7F82-2641-4ECFFE325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1" t="24133" r="23029" b="26636"/>
          <a:stretch>
            <a:fillRect/>
          </a:stretch>
        </p:blipFill>
        <p:spPr bwMode="auto">
          <a:xfrm>
            <a:off x="112713" y="128588"/>
            <a:ext cx="28194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1">
            <a:extLst>
              <a:ext uri="{FF2B5EF4-FFF2-40B4-BE49-F238E27FC236}">
                <a16:creationId xmlns:a16="http://schemas.microsoft.com/office/drawing/2014/main" id="{382A9B3C-8F77-73A1-5CD1-2A6A1EF3F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6" r="50735" b="20213"/>
          <a:stretch>
            <a:fillRect/>
          </a:stretch>
        </p:blipFill>
        <p:spPr bwMode="auto">
          <a:xfrm>
            <a:off x="11207750" y="128588"/>
            <a:ext cx="739775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90A78E-1838-21C3-C8EA-430FEC17F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163" y="3222625"/>
            <a:ext cx="9144000" cy="1655763"/>
          </a:xfrm>
        </p:spPr>
        <p:txBody>
          <a:bodyPr/>
          <a:lstStyle/>
          <a:p>
            <a:pPr>
              <a:defRPr/>
            </a:pPr>
            <a:r>
              <a:rPr lang="en-GB" sz="1800" b="1" cap="all" dirty="0">
                <a:latin typeface="Arial" panose="020B0604020202020204" pitchFamily="34" charset="0"/>
                <a:ea typeface="Times New Roman" panose="02020603050405020304" pitchFamily="18" charset="0"/>
              </a:rPr>
              <a:t>Title of paper </a:t>
            </a:r>
            <a:endParaRPr lang="bg-BG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bg-BG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GB" sz="1800" b="1" dirty="0">
                <a:latin typeface="Arial" panose="020B0604020202020204" pitchFamily="34" charset="0"/>
              </a:rPr>
              <a:t>First AUTHOR</a:t>
            </a:r>
            <a:r>
              <a:rPr lang="en-US" sz="1800" b="1" dirty="0">
                <a:latin typeface="Arial" panose="020B0604020202020204" pitchFamily="34" charset="0"/>
              </a:rPr>
              <a:t>*</a:t>
            </a:r>
            <a:r>
              <a:rPr lang="en-GB" sz="1800" b="1" dirty="0">
                <a:latin typeface="Arial" panose="020B0604020202020204" pitchFamily="34" charset="0"/>
              </a:rPr>
              <a:t>, Second AUTHOR</a:t>
            </a:r>
            <a:r>
              <a:rPr lang="en-US" sz="1800" b="1" dirty="0">
                <a:latin typeface="Arial" panose="020B0604020202020204" pitchFamily="34" charset="0"/>
              </a:rPr>
              <a:t>*</a:t>
            </a:r>
            <a:r>
              <a:rPr lang="en-GB" sz="1800" b="1" dirty="0">
                <a:latin typeface="Arial" panose="020B0604020202020204" pitchFamily="34" charset="0"/>
              </a:rPr>
              <a:t> and Third AUTHOR</a:t>
            </a:r>
            <a:r>
              <a:rPr lang="en-US" sz="1800" b="1" dirty="0">
                <a:latin typeface="Arial" panose="020B0604020202020204" pitchFamily="34" charset="0"/>
              </a:rPr>
              <a:t>*</a:t>
            </a:r>
            <a:endParaRPr lang="bg-BG" sz="1800" b="1" dirty="0">
              <a:latin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  <a:defRPr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*Affiliation of the author including organisation name, faculty/department</a:t>
            </a:r>
            <a:endParaRPr lang="bg-BG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  <a:defRPr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e-mail address</a:t>
            </a:r>
            <a:endParaRPr lang="bg-BG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268F2AE-9779-6529-2719-97763A492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3" y="285750"/>
            <a:ext cx="7959725" cy="533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fontAlgn="t" hangingPunct="1">
              <a:defRPr/>
            </a:pPr>
            <a:br>
              <a:rPr lang="bg-BG" sz="1200" dirty="0">
                <a:latin typeface="Arial" panose="020B0604020202020204" pitchFamily="34" charset="0"/>
              </a:rPr>
            </a:br>
            <a:r>
              <a:rPr lang="bg-BG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ХX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XIV</a:t>
            </a:r>
            <a:r>
              <a:rPr lang="bg-BG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МЕЖДУНАРОДНА НАУЧНО ТЕХНИЧЕСКА КОНФЕРЕНЦИЯ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bg-BG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АВТОМАТИЗАЦИЯ НА ДИСКРЕТНОТО ПРОИЗВОДСТВО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“</a:t>
            </a:r>
            <a:r>
              <a:rPr lang="bg-BG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АДП</a:t>
            </a:r>
            <a:r>
              <a:rPr lang="en-GB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202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5”</a:t>
            </a:r>
            <a:endParaRPr lang="bg-BG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4099" name="Picture 12">
            <a:extLst>
              <a:ext uri="{FF2B5EF4-FFF2-40B4-BE49-F238E27FC236}">
                <a16:creationId xmlns:a16="http://schemas.microsoft.com/office/drawing/2014/main" id="{5E205D76-1830-5E25-3DCF-481281530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1" t="24133" r="23029" b="26636"/>
          <a:stretch>
            <a:fillRect/>
          </a:stretch>
        </p:blipFill>
        <p:spPr bwMode="auto">
          <a:xfrm>
            <a:off x="112713" y="128588"/>
            <a:ext cx="28194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0F2FE1DD-4F2E-DD04-AF61-9809A5473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6" r="50735" b="20213"/>
          <a:stretch>
            <a:fillRect/>
          </a:stretch>
        </p:blipFill>
        <p:spPr bwMode="auto">
          <a:xfrm>
            <a:off x="11207750" y="128588"/>
            <a:ext cx="739775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60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Arial</vt:lpstr>
      <vt:lpstr>Calibri Light</vt:lpstr>
      <vt:lpstr>Aptos</vt:lpstr>
      <vt:lpstr>Times New Roman</vt:lpstr>
      <vt:lpstr>Office Theme</vt:lpstr>
      <vt:lpstr>ХXXIV INTERNATIONAL SCIENTIFIC AND TECHNICAL CONFERENCE AUTOMATION OF DISCRETE PRODUCTION ENGINEERING “ADP 2025”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4415-2</dc:creator>
  <cp:lastModifiedBy>Velizar Vassilev</cp:lastModifiedBy>
  <cp:revision>91</cp:revision>
  <dcterms:created xsi:type="dcterms:W3CDTF">2023-02-08T10:20:45Z</dcterms:created>
  <dcterms:modified xsi:type="dcterms:W3CDTF">2025-02-11T10:00:28Z</dcterms:modified>
</cp:coreProperties>
</file>