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1" r:id="rId2"/>
    <p:sldMasterId id="2147483685" r:id="rId3"/>
  </p:sldMasterIdLst>
  <p:notesMasterIdLst>
    <p:notesMasterId r:id="rId5"/>
  </p:notesMasterIdLst>
  <p:sldIdLst>
    <p:sldId id="257" r:id="rId4"/>
  </p:sldIdLst>
  <p:sldSz cx="30279975" cy="42808525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1pPr>
    <a:lvl2pPr marL="455746" indent="190827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2pPr>
    <a:lvl3pPr marL="913733" indent="379411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3pPr>
    <a:lvl4pPr marL="1369479" indent="570239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4pPr>
    <a:lvl5pPr marL="1827452" indent="758818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5pPr>
    <a:lvl6pPr marL="3232845" algn="l" defTabSz="1293145" rtl="0" eaLnBrk="1" latinLnBrk="0" hangingPunct="1"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6pPr>
    <a:lvl7pPr marL="3879417" algn="l" defTabSz="1293145" rtl="0" eaLnBrk="1" latinLnBrk="0" hangingPunct="1"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7pPr>
    <a:lvl8pPr marL="4525989" algn="l" defTabSz="1293145" rtl="0" eaLnBrk="1" latinLnBrk="0" hangingPunct="1"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8pPr>
    <a:lvl9pPr marL="5172561" algn="l" defTabSz="1293145" rtl="0" eaLnBrk="1" latinLnBrk="0" hangingPunct="1">
      <a:defRPr sz="2300" kern="1200">
        <a:solidFill>
          <a:schemeClr val="tx1"/>
        </a:solidFill>
        <a:latin typeface="Arial Narrow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BD12"/>
    <a:srgbClr val="F05E23"/>
    <a:srgbClr val="F7AD29"/>
    <a:srgbClr val="FF9900"/>
    <a:srgbClr val="0066FF"/>
    <a:srgbClr val="F4F1E9"/>
    <a:srgbClr val="FFFFFF"/>
    <a:srgbClr val="1BADCF"/>
    <a:srgbClr val="33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1" autoAdjust="0"/>
    <p:restoredTop sz="92916" autoAdjust="0"/>
  </p:normalViewPr>
  <p:slideViewPr>
    <p:cSldViewPr snapToGrid="0" snapToObjects="1" showGuides="1">
      <p:cViewPr varScale="1">
        <p:scale>
          <a:sx n="18" d="100"/>
          <a:sy n="18" d="100"/>
        </p:scale>
        <p:origin x="-3834" y="-156"/>
      </p:cViewPr>
      <p:guideLst>
        <p:guide orient="horz" pos="5457"/>
        <p:guide orient="horz" pos="24332"/>
        <p:guide pos="-1321"/>
        <p:guide pos="193"/>
        <p:guide pos="6324"/>
        <p:guide pos="20355"/>
        <p:guide pos="12751"/>
        <p:guide pos="18880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62363" y="514350"/>
            <a:ext cx="181927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BF8071E-E0B1-477A-AA8A-5F51A2FA3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03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574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91373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1369479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827452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5299" algn="l" defTabSz="45706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2742361" algn="l" defTabSz="45706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3199425" algn="l" defTabSz="45706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3656486" algn="l" defTabSz="45706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eaLnBrk="1" hangingPunct="1"/>
            <a:fld id="{AD93C637-2531-4288-9967-4CDF9445AF97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62363" y="514350"/>
            <a:ext cx="1819275" cy="257175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307" y="13299209"/>
            <a:ext cx="25737376" cy="91744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2605" y="24257598"/>
            <a:ext cx="21194780" cy="10941404"/>
          </a:xfrm>
        </p:spPr>
        <p:txBody>
          <a:bodyPr/>
          <a:lstStyle>
            <a:lvl1pPr marL="0" indent="0" algn="ctr">
              <a:buNone/>
              <a:defRPr/>
            </a:lvl1pPr>
            <a:lvl2pPr marL="457060" indent="0" algn="ctr">
              <a:buNone/>
              <a:defRPr/>
            </a:lvl2pPr>
            <a:lvl3pPr marL="914126" indent="0" algn="ctr">
              <a:buNone/>
              <a:defRPr/>
            </a:lvl3pPr>
            <a:lvl4pPr marL="1371177" indent="0" algn="ctr">
              <a:buNone/>
              <a:defRPr/>
            </a:lvl4pPr>
            <a:lvl5pPr marL="1828239" indent="0" algn="ctr">
              <a:buNone/>
              <a:defRPr/>
            </a:lvl5pPr>
            <a:lvl6pPr marL="2285299" indent="0" algn="ctr">
              <a:buNone/>
              <a:defRPr/>
            </a:lvl6pPr>
            <a:lvl7pPr marL="2742361" indent="0" algn="ctr">
              <a:buNone/>
              <a:defRPr/>
            </a:lvl7pPr>
            <a:lvl8pPr marL="3199425" indent="0" algn="ctr">
              <a:buNone/>
              <a:defRPr/>
            </a:lvl8pPr>
            <a:lvl9pPr marL="365648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89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27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1144" y="1655587"/>
            <a:ext cx="7234507" cy="4022230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283" y="1655587"/>
            <a:ext cx="21576671" cy="402223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442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307" y="13299209"/>
            <a:ext cx="25737376" cy="91744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2605" y="24257598"/>
            <a:ext cx="21194780" cy="10941404"/>
          </a:xfrm>
        </p:spPr>
        <p:txBody>
          <a:bodyPr/>
          <a:lstStyle>
            <a:lvl1pPr marL="0" indent="0" algn="ctr">
              <a:buNone/>
              <a:defRPr/>
            </a:lvl1pPr>
            <a:lvl2pPr marL="457060" indent="0" algn="ctr">
              <a:buNone/>
              <a:defRPr/>
            </a:lvl2pPr>
            <a:lvl3pPr marL="914126" indent="0" algn="ctr">
              <a:buNone/>
              <a:defRPr/>
            </a:lvl3pPr>
            <a:lvl4pPr marL="1371177" indent="0" algn="ctr">
              <a:buNone/>
              <a:defRPr/>
            </a:lvl4pPr>
            <a:lvl5pPr marL="1828239" indent="0" algn="ctr">
              <a:buNone/>
              <a:defRPr/>
            </a:lvl5pPr>
            <a:lvl6pPr marL="2285299" indent="0" algn="ctr">
              <a:buNone/>
              <a:defRPr/>
            </a:lvl6pPr>
            <a:lvl7pPr marL="2742361" indent="0" algn="ctr">
              <a:buNone/>
              <a:defRPr/>
            </a:lvl7pPr>
            <a:lvl8pPr marL="3199425" indent="0" algn="ctr">
              <a:buNone/>
              <a:defRPr/>
            </a:lvl8pPr>
            <a:lvl9pPr marL="365648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695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319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488" y="27508303"/>
            <a:ext cx="25738711" cy="8502430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488" y="18143181"/>
            <a:ext cx="25738711" cy="9365130"/>
          </a:xfrm>
        </p:spPr>
        <p:txBody>
          <a:bodyPr anchor="b"/>
          <a:lstStyle>
            <a:lvl1pPr marL="0" indent="0">
              <a:buNone/>
              <a:defRPr sz="1800"/>
            </a:lvl1pPr>
            <a:lvl2pPr marL="457060" indent="0">
              <a:buNone/>
              <a:defRPr sz="1800"/>
            </a:lvl2pPr>
            <a:lvl3pPr marL="914126" indent="0">
              <a:buNone/>
              <a:defRPr sz="1400"/>
            </a:lvl3pPr>
            <a:lvl4pPr marL="1371177" indent="0">
              <a:buNone/>
              <a:defRPr sz="1400"/>
            </a:lvl4pPr>
            <a:lvl5pPr marL="1828239" indent="0">
              <a:buNone/>
              <a:defRPr sz="1400"/>
            </a:lvl5pPr>
            <a:lvl6pPr marL="2285299" indent="0">
              <a:buNone/>
              <a:defRPr sz="1400"/>
            </a:lvl6pPr>
            <a:lvl7pPr marL="2742361" indent="0">
              <a:buNone/>
              <a:defRPr sz="1400"/>
            </a:lvl7pPr>
            <a:lvl8pPr marL="3199425" indent="0">
              <a:buNone/>
              <a:defRPr sz="1400"/>
            </a:lvl8pPr>
            <a:lvl9pPr marL="365648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516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030" y="6248463"/>
            <a:ext cx="14489041" cy="3562940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95271" y="6248463"/>
            <a:ext cx="14490376" cy="3562940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74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17" y="1714078"/>
            <a:ext cx="27251577" cy="71356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199" y="9582224"/>
            <a:ext cx="13378096" cy="399447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060" indent="0">
              <a:buNone/>
              <a:defRPr sz="1800" b="1"/>
            </a:lvl2pPr>
            <a:lvl3pPr marL="914126" indent="0">
              <a:buNone/>
              <a:defRPr sz="1800" b="1"/>
            </a:lvl3pPr>
            <a:lvl4pPr marL="1371177" indent="0">
              <a:buNone/>
              <a:defRPr sz="1400" b="1"/>
            </a:lvl4pPr>
            <a:lvl5pPr marL="1828239" indent="0">
              <a:buNone/>
              <a:defRPr sz="1400" b="1"/>
            </a:lvl5pPr>
            <a:lvl6pPr marL="2285299" indent="0">
              <a:buNone/>
              <a:defRPr sz="1400" b="1"/>
            </a:lvl6pPr>
            <a:lvl7pPr marL="2742361" indent="0">
              <a:buNone/>
              <a:defRPr sz="1400" b="1"/>
            </a:lvl7pPr>
            <a:lvl8pPr marL="3199425" indent="0">
              <a:buNone/>
              <a:defRPr sz="1400" b="1"/>
            </a:lvl8pPr>
            <a:lvl9pPr marL="36564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199" y="13576707"/>
            <a:ext cx="13378096" cy="24663465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2340" y="9582224"/>
            <a:ext cx="13383438" cy="399447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060" indent="0">
              <a:buNone/>
              <a:defRPr sz="1800" b="1"/>
            </a:lvl2pPr>
            <a:lvl3pPr marL="914126" indent="0">
              <a:buNone/>
              <a:defRPr sz="1800" b="1"/>
            </a:lvl3pPr>
            <a:lvl4pPr marL="1371177" indent="0">
              <a:buNone/>
              <a:defRPr sz="1400" b="1"/>
            </a:lvl4pPr>
            <a:lvl5pPr marL="1828239" indent="0">
              <a:buNone/>
              <a:defRPr sz="1400" b="1"/>
            </a:lvl5pPr>
            <a:lvl6pPr marL="2285299" indent="0">
              <a:buNone/>
              <a:defRPr sz="1400" b="1"/>
            </a:lvl6pPr>
            <a:lvl7pPr marL="2742361" indent="0">
              <a:buNone/>
              <a:defRPr sz="1400" b="1"/>
            </a:lvl7pPr>
            <a:lvl8pPr marL="3199425" indent="0">
              <a:buNone/>
              <a:defRPr sz="1400" b="1"/>
            </a:lvl8pPr>
            <a:lvl9pPr marL="36564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2340" y="13576707"/>
            <a:ext cx="13383438" cy="24663465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846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258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08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02" y="1704640"/>
            <a:ext cx="9961132" cy="72527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540" y="1704668"/>
            <a:ext cx="16927250" cy="36535527"/>
          </a:xfrm>
        </p:spPr>
        <p:txBody>
          <a:bodyPr/>
          <a:lstStyle>
            <a:lvl1pPr>
              <a:defRPr sz="3300"/>
            </a:lvl1pPr>
            <a:lvl2pPr>
              <a:defRPr sz="2700"/>
            </a:lvl2pPr>
            <a:lvl3pPr>
              <a:defRPr sz="2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202" y="8957381"/>
            <a:ext cx="9961132" cy="29282793"/>
          </a:xfrm>
        </p:spPr>
        <p:txBody>
          <a:bodyPr/>
          <a:lstStyle>
            <a:lvl1pPr marL="0" indent="0">
              <a:buNone/>
              <a:defRPr sz="1400"/>
            </a:lvl1pPr>
            <a:lvl2pPr marL="457060" indent="0">
              <a:buNone/>
              <a:defRPr sz="800"/>
            </a:lvl2pPr>
            <a:lvl3pPr marL="914126" indent="0">
              <a:buNone/>
              <a:defRPr sz="800"/>
            </a:lvl3pPr>
            <a:lvl4pPr marL="1371177" indent="0">
              <a:buNone/>
              <a:defRPr sz="800"/>
            </a:lvl4pPr>
            <a:lvl5pPr marL="1828239" indent="0">
              <a:buNone/>
              <a:defRPr sz="800"/>
            </a:lvl5pPr>
            <a:lvl6pPr marL="2285299" indent="0">
              <a:buNone/>
              <a:defRPr sz="800"/>
            </a:lvl6pPr>
            <a:lvl7pPr marL="2742361" indent="0">
              <a:buNone/>
              <a:defRPr sz="800"/>
            </a:lvl7pPr>
            <a:lvl8pPr marL="3199425" indent="0">
              <a:buNone/>
              <a:defRPr sz="800"/>
            </a:lvl8pPr>
            <a:lvl9pPr marL="36564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893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058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290" y="29966163"/>
            <a:ext cx="18167720" cy="353764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290" y="3824593"/>
            <a:ext cx="18167720" cy="25684735"/>
          </a:xfrm>
        </p:spPr>
        <p:txBody>
          <a:bodyPr/>
          <a:lstStyle>
            <a:lvl1pPr marL="0" indent="0">
              <a:buNone/>
              <a:defRPr sz="3300"/>
            </a:lvl1pPr>
            <a:lvl2pPr marL="457060" indent="0">
              <a:buNone/>
              <a:defRPr sz="2700"/>
            </a:lvl2pPr>
            <a:lvl3pPr marL="914126" indent="0">
              <a:buNone/>
              <a:defRPr sz="2300"/>
            </a:lvl3pPr>
            <a:lvl4pPr marL="1371177" indent="0">
              <a:buNone/>
              <a:defRPr sz="1800"/>
            </a:lvl4pPr>
            <a:lvl5pPr marL="1828239" indent="0">
              <a:buNone/>
              <a:defRPr sz="1800"/>
            </a:lvl5pPr>
            <a:lvl6pPr marL="2285299" indent="0">
              <a:buNone/>
              <a:defRPr sz="1800"/>
            </a:lvl6pPr>
            <a:lvl7pPr marL="2742361" indent="0">
              <a:buNone/>
              <a:defRPr sz="1800"/>
            </a:lvl7pPr>
            <a:lvl8pPr marL="3199425" indent="0">
              <a:buNone/>
              <a:defRPr sz="1800"/>
            </a:lvl8pPr>
            <a:lvl9pPr marL="3656486" indent="0">
              <a:buNone/>
              <a:defRPr sz="18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290" y="33503807"/>
            <a:ext cx="18167720" cy="5023305"/>
          </a:xfrm>
        </p:spPr>
        <p:txBody>
          <a:bodyPr/>
          <a:lstStyle>
            <a:lvl1pPr marL="0" indent="0">
              <a:buNone/>
              <a:defRPr sz="1400"/>
            </a:lvl1pPr>
            <a:lvl2pPr marL="457060" indent="0">
              <a:buNone/>
              <a:defRPr sz="800"/>
            </a:lvl2pPr>
            <a:lvl3pPr marL="914126" indent="0">
              <a:buNone/>
              <a:defRPr sz="800"/>
            </a:lvl3pPr>
            <a:lvl4pPr marL="1371177" indent="0">
              <a:buNone/>
              <a:defRPr sz="800"/>
            </a:lvl4pPr>
            <a:lvl5pPr marL="1828239" indent="0">
              <a:buNone/>
              <a:defRPr sz="800"/>
            </a:lvl5pPr>
            <a:lvl6pPr marL="2285299" indent="0">
              <a:buNone/>
              <a:defRPr sz="800"/>
            </a:lvl6pPr>
            <a:lvl7pPr marL="2742361" indent="0">
              <a:buNone/>
              <a:defRPr sz="800"/>
            </a:lvl7pPr>
            <a:lvl8pPr marL="3199425" indent="0">
              <a:buNone/>
              <a:defRPr sz="800"/>
            </a:lvl8pPr>
            <a:lvl9pPr marL="36564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9293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581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09741" y="1655587"/>
            <a:ext cx="7275900" cy="4022230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030" y="1655587"/>
            <a:ext cx="21703521" cy="402223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4364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70998" y="13298424"/>
            <a:ext cx="25737979" cy="9176086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41996" y="24258163"/>
            <a:ext cx="21195983" cy="109399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6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3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0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7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4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1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8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4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D3A0E-B4C7-487E-B406-467C2A5E6330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A845F-ABF3-4D12-930A-5B6233C37BD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3148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42549-217C-4DE7-86B6-A6472EE01C81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2C990-F764-41C3-A5DA-A595FF2EF3E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20061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909" y="27508458"/>
            <a:ext cx="25737979" cy="8502248"/>
          </a:xfrm>
        </p:spPr>
        <p:txBody>
          <a:bodyPr anchor="t"/>
          <a:lstStyle>
            <a:lvl1pPr algn="l">
              <a:defRPr sz="182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391909" y="18144140"/>
            <a:ext cx="25737979" cy="9364361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6849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3716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058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742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428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114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0800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484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A9BC8-3437-409A-9555-F298A425E722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8EB0-CAFE-4009-9878-580AA62238B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72949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514000" y="9988716"/>
            <a:ext cx="13373656" cy="28251647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5392321" y="9988716"/>
            <a:ext cx="13373656" cy="28251647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CFBB9-306D-4DE1-ACAC-9E248C886E9E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AA154-BB69-4510-836C-04860051C37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29676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514000" y="9582375"/>
            <a:ext cx="13378914" cy="3993477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6849" indent="0">
              <a:buNone/>
              <a:defRPr sz="9200" b="1"/>
            </a:lvl2pPr>
            <a:lvl3pPr marL="4173716" indent="0">
              <a:buNone/>
              <a:defRPr sz="8200" b="1"/>
            </a:lvl3pPr>
            <a:lvl4pPr marL="6260580" indent="0">
              <a:buNone/>
              <a:defRPr sz="7400" b="1"/>
            </a:lvl4pPr>
            <a:lvl5pPr marL="8347429" indent="0">
              <a:buNone/>
              <a:defRPr sz="7400" b="1"/>
            </a:lvl5pPr>
            <a:lvl6pPr marL="10434282" indent="0">
              <a:buNone/>
              <a:defRPr sz="7400" b="1"/>
            </a:lvl6pPr>
            <a:lvl7pPr marL="12521145" indent="0">
              <a:buNone/>
              <a:defRPr sz="7400" b="1"/>
            </a:lvl7pPr>
            <a:lvl8pPr marL="14608004" indent="0">
              <a:buNone/>
              <a:defRPr sz="7400" b="1"/>
            </a:lvl8pPr>
            <a:lvl9pPr marL="16694847" indent="0">
              <a:buNone/>
              <a:defRPr sz="74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514000" y="13575853"/>
            <a:ext cx="13378914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15381818" y="9582375"/>
            <a:ext cx="13384170" cy="3993477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6849" indent="0">
              <a:buNone/>
              <a:defRPr sz="9200" b="1"/>
            </a:lvl2pPr>
            <a:lvl3pPr marL="4173716" indent="0">
              <a:buNone/>
              <a:defRPr sz="8200" b="1"/>
            </a:lvl3pPr>
            <a:lvl4pPr marL="6260580" indent="0">
              <a:buNone/>
              <a:defRPr sz="7400" b="1"/>
            </a:lvl4pPr>
            <a:lvl5pPr marL="8347429" indent="0">
              <a:buNone/>
              <a:defRPr sz="7400" b="1"/>
            </a:lvl5pPr>
            <a:lvl6pPr marL="10434282" indent="0">
              <a:buNone/>
              <a:defRPr sz="7400" b="1"/>
            </a:lvl6pPr>
            <a:lvl7pPr marL="12521145" indent="0">
              <a:buNone/>
              <a:defRPr sz="7400" b="1"/>
            </a:lvl7pPr>
            <a:lvl8pPr marL="14608004" indent="0">
              <a:buNone/>
              <a:defRPr sz="7400" b="1"/>
            </a:lvl8pPr>
            <a:lvl9pPr marL="16694847" indent="0">
              <a:buNone/>
              <a:defRPr sz="74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15381818" y="13575853"/>
            <a:ext cx="13384170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D6359-A6B7-432E-991E-C312B8C4471B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4BE7B-35F5-4FB6-8E8D-9A1B188D17F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3710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08F21-2772-4234-84CD-649700646368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D6ACC-AA76-4BD0-B67C-15306422B53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00700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C39A2-BA29-4F00-B99C-8E6ED3D76AAE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1C521-AB53-40E8-B67C-5B7BE8A2F5C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606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488" y="27508303"/>
            <a:ext cx="25738711" cy="8502430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488" y="18143181"/>
            <a:ext cx="25738711" cy="9365130"/>
          </a:xfrm>
        </p:spPr>
        <p:txBody>
          <a:bodyPr anchor="b"/>
          <a:lstStyle>
            <a:lvl1pPr marL="0" indent="0">
              <a:buNone/>
              <a:defRPr sz="1800"/>
            </a:lvl1pPr>
            <a:lvl2pPr marL="457060" indent="0">
              <a:buNone/>
              <a:defRPr sz="1800"/>
            </a:lvl2pPr>
            <a:lvl3pPr marL="914126" indent="0">
              <a:buNone/>
              <a:defRPr sz="1400"/>
            </a:lvl3pPr>
            <a:lvl4pPr marL="1371177" indent="0">
              <a:buNone/>
              <a:defRPr sz="1400"/>
            </a:lvl4pPr>
            <a:lvl5pPr marL="1828239" indent="0">
              <a:buNone/>
              <a:defRPr sz="1400"/>
            </a:lvl5pPr>
            <a:lvl6pPr marL="2285299" indent="0">
              <a:buNone/>
              <a:defRPr sz="1400"/>
            </a:lvl6pPr>
            <a:lvl7pPr marL="2742361" indent="0">
              <a:buNone/>
              <a:defRPr sz="1400"/>
            </a:lvl7pPr>
            <a:lvl8pPr marL="3199425" indent="0">
              <a:buNone/>
              <a:defRPr sz="1400"/>
            </a:lvl8pPr>
            <a:lvl9pPr marL="365648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85860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4030" y="1704415"/>
            <a:ext cx="9961903" cy="7253666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838630" y="1704474"/>
            <a:ext cx="16927347" cy="36535889"/>
          </a:xfrm>
        </p:spPr>
        <p:txBody>
          <a:bodyPr/>
          <a:lstStyle>
            <a:lvl1pPr>
              <a:defRPr sz="14600"/>
            </a:lvl1pPr>
            <a:lvl2pPr>
              <a:defRPr sz="127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514030" y="8958128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6849" indent="0">
              <a:buNone/>
              <a:defRPr sz="5500"/>
            </a:lvl2pPr>
            <a:lvl3pPr marL="4173716" indent="0">
              <a:buNone/>
              <a:defRPr sz="4500"/>
            </a:lvl3pPr>
            <a:lvl4pPr marL="6260580" indent="0">
              <a:buNone/>
              <a:defRPr sz="4100"/>
            </a:lvl4pPr>
            <a:lvl5pPr marL="8347429" indent="0">
              <a:buNone/>
              <a:defRPr sz="4100"/>
            </a:lvl5pPr>
            <a:lvl6pPr marL="10434282" indent="0">
              <a:buNone/>
              <a:defRPr sz="4100"/>
            </a:lvl6pPr>
            <a:lvl7pPr marL="12521145" indent="0">
              <a:buNone/>
              <a:defRPr sz="4100"/>
            </a:lvl7pPr>
            <a:lvl8pPr marL="14608004" indent="0">
              <a:buNone/>
              <a:defRPr sz="4100"/>
            </a:lvl8pPr>
            <a:lvl9pPr marL="16694847" indent="0">
              <a:buNone/>
              <a:defRPr sz="41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7C58A-88F0-40FA-ACB9-3FFE7F1C27C1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BE854-7E3E-4259-9E37-D1EA8BB9318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79149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35088" y="29965968"/>
            <a:ext cx="18167985" cy="3537652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935088" y="3825022"/>
            <a:ext cx="18167985" cy="25685115"/>
          </a:xfrm>
        </p:spPr>
        <p:txBody>
          <a:bodyPr rtlCol="0">
            <a:normAutofit/>
          </a:bodyPr>
          <a:lstStyle>
            <a:lvl1pPr marL="0" indent="0">
              <a:buNone/>
              <a:defRPr sz="14600"/>
            </a:lvl1pPr>
            <a:lvl2pPr marL="2086849" indent="0">
              <a:buNone/>
              <a:defRPr sz="12700"/>
            </a:lvl2pPr>
            <a:lvl3pPr marL="4173716" indent="0">
              <a:buNone/>
              <a:defRPr sz="10900"/>
            </a:lvl3pPr>
            <a:lvl4pPr marL="6260580" indent="0">
              <a:buNone/>
              <a:defRPr sz="9200"/>
            </a:lvl4pPr>
            <a:lvl5pPr marL="8347429" indent="0">
              <a:buNone/>
              <a:defRPr sz="9200"/>
            </a:lvl5pPr>
            <a:lvl6pPr marL="10434282" indent="0">
              <a:buNone/>
              <a:defRPr sz="9200"/>
            </a:lvl6pPr>
            <a:lvl7pPr marL="12521145" indent="0">
              <a:buNone/>
              <a:defRPr sz="9200"/>
            </a:lvl7pPr>
            <a:lvl8pPr marL="14608004" indent="0">
              <a:buNone/>
              <a:defRPr sz="9200"/>
            </a:lvl8pPr>
            <a:lvl9pPr marL="16694847" indent="0">
              <a:buNone/>
              <a:defRPr sz="92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935088" y="33503621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6849" indent="0">
              <a:buNone/>
              <a:defRPr sz="5500"/>
            </a:lvl2pPr>
            <a:lvl3pPr marL="4173716" indent="0">
              <a:buNone/>
              <a:defRPr sz="4500"/>
            </a:lvl3pPr>
            <a:lvl4pPr marL="6260580" indent="0">
              <a:buNone/>
              <a:defRPr sz="4100"/>
            </a:lvl4pPr>
            <a:lvl5pPr marL="8347429" indent="0">
              <a:buNone/>
              <a:defRPr sz="4100"/>
            </a:lvl5pPr>
            <a:lvl6pPr marL="10434282" indent="0">
              <a:buNone/>
              <a:defRPr sz="4100"/>
            </a:lvl6pPr>
            <a:lvl7pPr marL="12521145" indent="0">
              <a:buNone/>
              <a:defRPr sz="4100"/>
            </a:lvl7pPr>
            <a:lvl8pPr marL="14608004" indent="0">
              <a:buNone/>
              <a:defRPr sz="4100"/>
            </a:lvl8pPr>
            <a:lvl9pPr marL="16694847" indent="0">
              <a:buNone/>
              <a:defRPr sz="41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8FC57-788F-4C0C-A9A8-CAFECB712299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FCF11-1AFC-43EA-B1A5-2EE27533AD7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01573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3717-5BEF-4BEB-BF23-BCF4D2DB6A78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82816-67A8-415D-9534-FC71804E25A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13377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1952982" y="1714385"/>
            <a:ext cx="6812994" cy="36525977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514001" y="1714385"/>
            <a:ext cx="19934316" cy="3652597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90D90-F3C0-45E0-B16F-2AE1C3E38A3C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346AA-DB3F-47BD-941D-FC8E18D688A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040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271" y="6248463"/>
            <a:ext cx="3375568" cy="3562940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0027" y="6248463"/>
            <a:ext cx="3376906" cy="3562940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58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17" y="1714078"/>
            <a:ext cx="27251577" cy="71356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199" y="9582224"/>
            <a:ext cx="13378096" cy="399447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060" indent="0">
              <a:buNone/>
              <a:defRPr sz="1800" b="1"/>
            </a:lvl2pPr>
            <a:lvl3pPr marL="914126" indent="0">
              <a:buNone/>
              <a:defRPr sz="1800" b="1"/>
            </a:lvl3pPr>
            <a:lvl4pPr marL="1371177" indent="0">
              <a:buNone/>
              <a:defRPr sz="1400" b="1"/>
            </a:lvl4pPr>
            <a:lvl5pPr marL="1828239" indent="0">
              <a:buNone/>
              <a:defRPr sz="1400" b="1"/>
            </a:lvl5pPr>
            <a:lvl6pPr marL="2285299" indent="0">
              <a:buNone/>
              <a:defRPr sz="1400" b="1"/>
            </a:lvl6pPr>
            <a:lvl7pPr marL="2742361" indent="0">
              <a:buNone/>
              <a:defRPr sz="1400" b="1"/>
            </a:lvl7pPr>
            <a:lvl8pPr marL="3199425" indent="0">
              <a:buNone/>
              <a:defRPr sz="1400" b="1"/>
            </a:lvl8pPr>
            <a:lvl9pPr marL="36564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199" y="13576707"/>
            <a:ext cx="13378096" cy="24663465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2340" y="9582224"/>
            <a:ext cx="13383438" cy="399447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060" indent="0">
              <a:buNone/>
              <a:defRPr sz="1800" b="1"/>
            </a:lvl2pPr>
            <a:lvl3pPr marL="914126" indent="0">
              <a:buNone/>
              <a:defRPr sz="1800" b="1"/>
            </a:lvl3pPr>
            <a:lvl4pPr marL="1371177" indent="0">
              <a:buNone/>
              <a:defRPr sz="1400" b="1"/>
            </a:lvl4pPr>
            <a:lvl5pPr marL="1828239" indent="0">
              <a:buNone/>
              <a:defRPr sz="1400" b="1"/>
            </a:lvl5pPr>
            <a:lvl6pPr marL="2285299" indent="0">
              <a:buNone/>
              <a:defRPr sz="1400" b="1"/>
            </a:lvl6pPr>
            <a:lvl7pPr marL="2742361" indent="0">
              <a:buNone/>
              <a:defRPr sz="1400" b="1"/>
            </a:lvl7pPr>
            <a:lvl8pPr marL="3199425" indent="0">
              <a:buNone/>
              <a:defRPr sz="1400" b="1"/>
            </a:lvl8pPr>
            <a:lvl9pPr marL="36564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2340" y="13576707"/>
            <a:ext cx="13383438" cy="24663465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76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34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02" y="1704640"/>
            <a:ext cx="9961132" cy="72527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540" y="1704668"/>
            <a:ext cx="16927250" cy="36535527"/>
          </a:xfrm>
        </p:spPr>
        <p:txBody>
          <a:bodyPr/>
          <a:lstStyle>
            <a:lvl1pPr>
              <a:defRPr sz="3300"/>
            </a:lvl1pPr>
            <a:lvl2pPr>
              <a:defRPr sz="2700"/>
            </a:lvl2pPr>
            <a:lvl3pPr>
              <a:defRPr sz="2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202" y="8957381"/>
            <a:ext cx="9961132" cy="29282793"/>
          </a:xfrm>
        </p:spPr>
        <p:txBody>
          <a:bodyPr/>
          <a:lstStyle>
            <a:lvl1pPr marL="0" indent="0">
              <a:buNone/>
              <a:defRPr sz="1400"/>
            </a:lvl1pPr>
            <a:lvl2pPr marL="457060" indent="0">
              <a:buNone/>
              <a:defRPr sz="800"/>
            </a:lvl2pPr>
            <a:lvl3pPr marL="914126" indent="0">
              <a:buNone/>
              <a:defRPr sz="800"/>
            </a:lvl3pPr>
            <a:lvl4pPr marL="1371177" indent="0">
              <a:buNone/>
              <a:defRPr sz="800"/>
            </a:lvl4pPr>
            <a:lvl5pPr marL="1828239" indent="0">
              <a:buNone/>
              <a:defRPr sz="800"/>
            </a:lvl5pPr>
            <a:lvl6pPr marL="2285299" indent="0">
              <a:buNone/>
              <a:defRPr sz="800"/>
            </a:lvl6pPr>
            <a:lvl7pPr marL="2742361" indent="0">
              <a:buNone/>
              <a:defRPr sz="800"/>
            </a:lvl7pPr>
            <a:lvl8pPr marL="3199425" indent="0">
              <a:buNone/>
              <a:defRPr sz="800"/>
            </a:lvl8pPr>
            <a:lvl9pPr marL="36564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645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290" y="29966163"/>
            <a:ext cx="18167720" cy="353764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290" y="3824593"/>
            <a:ext cx="18167720" cy="25684735"/>
          </a:xfrm>
        </p:spPr>
        <p:txBody>
          <a:bodyPr/>
          <a:lstStyle>
            <a:lvl1pPr marL="0" indent="0">
              <a:buNone/>
              <a:defRPr sz="3300"/>
            </a:lvl1pPr>
            <a:lvl2pPr marL="457060" indent="0">
              <a:buNone/>
              <a:defRPr sz="2700"/>
            </a:lvl2pPr>
            <a:lvl3pPr marL="914126" indent="0">
              <a:buNone/>
              <a:defRPr sz="2300"/>
            </a:lvl3pPr>
            <a:lvl4pPr marL="1371177" indent="0">
              <a:buNone/>
              <a:defRPr sz="1800"/>
            </a:lvl4pPr>
            <a:lvl5pPr marL="1828239" indent="0">
              <a:buNone/>
              <a:defRPr sz="1800"/>
            </a:lvl5pPr>
            <a:lvl6pPr marL="2285299" indent="0">
              <a:buNone/>
              <a:defRPr sz="1800"/>
            </a:lvl6pPr>
            <a:lvl7pPr marL="2742361" indent="0">
              <a:buNone/>
              <a:defRPr sz="1800"/>
            </a:lvl7pPr>
            <a:lvl8pPr marL="3199425" indent="0">
              <a:buNone/>
              <a:defRPr sz="1800"/>
            </a:lvl8pPr>
            <a:lvl9pPr marL="3656486" indent="0">
              <a:buNone/>
              <a:defRPr sz="18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290" y="33503807"/>
            <a:ext cx="18167720" cy="5023305"/>
          </a:xfrm>
        </p:spPr>
        <p:txBody>
          <a:bodyPr/>
          <a:lstStyle>
            <a:lvl1pPr marL="0" indent="0">
              <a:buNone/>
              <a:defRPr sz="1400"/>
            </a:lvl1pPr>
            <a:lvl2pPr marL="457060" indent="0">
              <a:buNone/>
              <a:defRPr sz="800"/>
            </a:lvl2pPr>
            <a:lvl3pPr marL="914126" indent="0">
              <a:buNone/>
              <a:defRPr sz="800"/>
            </a:lvl3pPr>
            <a:lvl4pPr marL="1371177" indent="0">
              <a:buNone/>
              <a:defRPr sz="800"/>
            </a:lvl4pPr>
            <a:lvl5pPr marL="1828239" indent="0">
              <a:buNone/>
              <a:defRPr sz="800"/>
            </a:lvl5pPr>
            <a:lvl6pPr marL="2285299" indent="0">
              <a:buNone/>
              <a:defRPr sz="800"/>
            </a:lvl6pPr>
            <a:lvl7pPr marL="2742361" indent="0">
              <a:buNone/>
              <a:defRPr sz="800"/>
            </a:lvl7pPr>
            <a:lvl8pPr marL="3199425" indent="0">
              <a:buNone/>
              <a:defRPr sz="800"/>
            </a:lvl8pPr>
            <a:lvl9pPr marL="36564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085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23"/>
            <a:ext cx="30279975" cy="547499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47702" y="6247150"/>
            <a:ext cx="6880223" cy="3563034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63584" y="1655548"/>
            <a:ext cx="28922666" cy="2863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835" tIns="37416" rIns="74835" bIns="374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2" y="6263037"/>
            <a:ext cx="6880223" cy="35633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4228" tIns="374228" rIns="374228" bIns="3742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0" y="1"/>
            <a:ext cx="30279975" cy="428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7927977" y="6247150"/>
            <a:ext cx="14324013" cy="3563034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1032" name="Rectangle 11"/>
          <p:cNvSpPr>
            <a:spLocks noChangeArrowheads="1"/>
          </p:cNvSpPr>
          <p:nvPr/>
        </p:nvSpPr>
        <p:spPr bwMode="auto">
          <a:xfrm>
            <a:off x="22701260" y="6247150"/>
            <a:ext cx="6884989" cy="3563034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2057" name="Text Box 14"/>
          <p:cNvSpPr txBox="1">
            <a:spLocks noChangeArrowheads="1"/>
          </p:cNvSpPr>
          <p:nvPr userDrawn="1"/>
        </p:nvSpPr>
        <p:spPr bwMode="auto">
          <a:xfrm>
            <a:off x="647714" y="42265161"/>
            <a:ext cx="3308349" cy="160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835" tIns="37416" rIns="74835" bIns="37416">
            <a:spAutoFit/>
          </a:bodyPr>
          <a:lstStyle>
            <a:lvl1pPr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1pPr>
            <a:lvl2pPr marL="742950" indent="-28575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2pPr>
            <a:lvl3pPr marL="11430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3pPr>
            <a:lvl4pPr marL="16002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4pPr>
            <a:lvl5pPr marL="20574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800" b="1" smtClean="0">
                <a:latin typeface="Arial" pitchFamily="34" charset="0"/>
              </a:rPr>
              <a:t>Poster template by ResearchPosters.co.za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txStyles>
    <p:titleStyle>
      <a:lvl1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457060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6pPr>
      <a:lvl7pPr marL="914126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7pPr>
      <a:lvl8pPr marL="1371177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8pPr>
      <a:lvl9pPr marL="1828239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9pPr>
    </p:titleStyle>
    <p:bodyStyle>
      <a:lvl1pPr marL="280634" indent="-280634" algn="l" defTabSz="747592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2"/>
          </a:solidFill>
          <a:latin typeface="+mn-lt"/>
          <a:ea typeface="ＭＳ Ｐゴシック" charset="-128"/>
          <a:cs typeface="ＭＳ Ｐゴシック" charset="-128"/>
        </a:defRPr>
      </a:lvl1pPr>
      <a:lvl2pPr marL="606166" indent="-231239" algn="l" defTabSz="747592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936177" indent="-188580" algn="l" defTabSz="747592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311095" indent="-186338" algn="l" defTabSz="747592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686016" indent="-186338" algn="l" defTabSz="747592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144055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601116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058176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515241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GB"/>
      </a:defPPr>
      <a:lvl1pPr marL="0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0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7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9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99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61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25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86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23"/>
            <a:ext cx="30279975" cy="547499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79428" y="6247150"/>
            <a:ext cx="29227465" cy="3563034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205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63584" y="1655548"/>
            <a:ext cx="28922666" cy="2863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835" tIns="37416" rIns="74835" bIns="374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8" y="6247150"/>
            <a:ext cx="29106811" cy="35630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4228" tIns="374228" rIns="374228" bIns="3742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0" y="1"/>
            <a:ext cx="30279975" cy="428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4" tIns="45700" rIns="91414" bIns="45700" anchor="ctr"/>
          <a:lstStyle/>
          <a:p>
            <a:endParaRPr lang="en-GB"/>
          </a:p>
        </p:txBody>
      </p:sp>
      <p:sp>
        <p:nvSpPr>
          <p:cNvPr id="3079" name="Text Box 14"/>
          <p:cNvSpPr txBox="1">
            <a:spLocks noChangeArrowheads="1"/>
          </p:cNvSpPr>
          <p:nvPr userDrawn="1"/>
        </p:nvSpPr>
        <p:spPr bwMode="auto">
          <a:xfrm>
            <a:off x="479439" y="42249267"/>
            <a:ext cx="3308349" cy="160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835" tIns="37416" rIns="74835" bIns="37416">
            <a:spAutoFit/>
          </a:bodyPr>
          <a:lstStyle>
            <a:lvl1pPr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1pPr>
            <a:lvl2pPr marL="742950" indent="-28575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2pPr>
            <a:lvl3pPr marL="11430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3pPr>
            <a:lvl4pPr marL="16002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4pPr>
            <a:lvl5pPr marL="20574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800" b="1" smtClean="0">
                <a:latin typeface="Arial" pitchFamily="34" charset="0"/>
              </a:rPr>
              <a:t>Poster template by ResearchPosters.co.za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747592" rtl="0" eaLnBrk="0" fontAlgn="base" hangingPunct="0">
        <a:spcBef>
          <a:spcPct val="0"/>
        </a:spcBef>
        <a:spcAft>
          <a:spcPct val="0"/>
        </a:spcAft>
        <a:defRPr sz="68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457060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6pPr>
      <a:lvl7pPr marL="914126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7pPr>
      <a:lvl8pPr marL="1371177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8pPr>
      <a:lvl9pPr marL="1828239" algn="ctr" defTabSz="749067" rtl="0" fontAlgn="base">
        <a:spcBef>
          <a:spcPct val="0"/>
        </a:spcBef>
        <a:spcAft>
          <a:spcPct val="0"/>
        </a:spcAft>
        <a:defRPr sz="6800">
          <a:solidFill>
            <a:schemeClr val="tx2"/>
          </a:solidFill>
          <a:latin typeface="Arial Black" charset="0"/>
        </a:defRPr>
      </a:lvl9pPr>
    </p:titleStyle>
    <p:bodyStyle>
      <a:lvl1pPr marL="280634" indent="-280634" algn="l" defTabSz="747592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2"/>
          </a:solidFill>
          <a:latin typeface="+mn-lt"/>
          <a:ea typeface="ＭＳ Ｐゴシック" charset="-128"/>
          <a:cs typeface="ＭＳ Ｐゴシック" charset="-128"/>
        </a:defRPr>
      </a:lvl1pPr>
      <a:lvl2pPr marL="606166" indent="-231239" algn="l" defTabSz="747592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936177" indent="-188580" algn="l" defTabSz="747592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311095" indent="-186338" algn="l" defTabSz="747592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686016" indent="-186338" algn="l" defTabSz="747592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144055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601116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058176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515241" indent="-187265" algn="l" defTabSz="749067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GB"/>
      </a:defPPr>
      <a:lvl1pPr marL="0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0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7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9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99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61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25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86" algn="l" defTabSz="457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1514476" y="1715898"/>
            <a:ext cx="27251025" cy="7133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366" tIns="208695" rIns="417366" bIns="208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3075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1514476" y="9987198"/>
            <a:ext cx="27251025" cy="28251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366" tIns="208695" rIns="417366" bIns="208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1514476" y="39678620"/>
            <a:ext cx="7064374" cy="2278333"/>
          </a:xfrm>
          <a:prstGeom prst="rect">
            <a:avLst/>
          </a:prstGeom>
        </p:spPr>
        <p:txBody>
          <a:bodyPr vert="horz" lIns="417366" tIns="208695" rIns="417366" bIns="208695" rtlCol="0" anchor="ctr"/>
          <a:lstStyle>
            <a:lvl1pPr algn="l">
              <a:defRPr sz="55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81FC07-1876-436E-B113-0D2A40207CC6}" type="datetimeFigureOut">
              <a:rPr lang="pt-PT"/>
              <a:pPr>
                <a:defRPr/>
              </a:pPr>
              <a:t>12/12/2019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10345738" y="39678620"/>
            <a:ext cx="9588501" cy="2278333"/>
          </a:xfrm>
          <a:prstGeom prst="rect">
            <a:avLst/>
          </a:prstGeom>
        </p:spPr>
        <p:txBody>
          <a:bodyPr vert="horz" lIns="417366" tIns="208695" rIns="417366" bIns="208695" rtlCol="0" anchor="ctr"/>
          <a:lstStyle>
            <a:lvl1pPr algn="ctr">
              <a:defRPr sz="55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21701126" y="39678620"/>
            <a:ext cx="7064374" cy="2278333"/>
          </a:xfrm>
          <a:prstGeom prst="rect">
            <a:avLst/>
          </a:prstGeom>
        </p:spPr>
        <p:txBody>
          <a:bodyPr vert="horz" lIns="417366" tIns="208695" rIns="417366" bIns="208695" rtlCol="0" anchor="ctr"/>
          <a:lstStyle>
            <a:lvl1pPr algn="r">
              <a:defRPr sz="55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88125A-9578-4BA0-8E5B-0125780892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4173520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646573"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1293145"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939708"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2586276" algn="ctr" defTabSz="417352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4787" indent="-1564787" algn="l" defTabSz="4173520" rtl="0" fontAlgn="base">
        <a:spcBef>
          <a:spcPct val="20000"/>
        </a:spcBef>
        <a:spcAft>
          <a:spcPct val="0"/>
        </a:spcAft>
        <a:buFont typeface="Arial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0005" indent="-1302124" algn="l" defTabSz="4173520" rtl="0" fontAlgn="base">
        <a:spcBef>
          <a:spcPct val="20000"/>
        </a:spcBef>
        <a:spcAft>
          <a:spcPct val="0"/>
        </a:spcAft>
        <a:buFont typeface="Arial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5211" indent="-1041700" algn="l" defTabSz="4173520" rtl="0" fontAlgn="base">
        <a:spcBef>
          <a:spcPct val="20000"/>
        </a:spcBef>
        <a:spcAft>
          <a:spcPct val="0"/>
        </a:spcAft>
        <a:buFont typeface="Arial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3106" indent="-1041700" algn="l" defTabSz="4173520" rtl="0" fontAlgn="base">
        <a:spcBef>
          <a:spcPct val="20000"/>
        </a:spcBef>
        <a:spcAft>
          <a:spcPct val="0"/>
        </a:spcAft>
        <a:buFont typeface="Arial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88736" indent="-1041700" algn="l" defTabSz="4173520" rtl="0" fontAlgn="base">
        <a:spcBef>
          <a:spcPct val="20000"/>
        </a:spcBef>
        <a:spcAft>
          <a:spcPct val="0"/>
        </a:spcAft>
        <a:buFont typeface="Arial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7714" indent="-1043440" algn="l" defTabSz="417371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4567" indent="-1043440" algn="l" defTabSz="417371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1440" indent="-1043440" algn="l" defTabSz="417371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38289" indent="-1043440" algn="l" defTabSz="417371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6849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3716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0580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7429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4282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1145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8004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4847" algn="l" defTabSz="417371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3738576" y="743596"/>
            <a:ext cx="22698077" cy="3034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817" tIns="37398" rIns="74817" bIns="37398">
            <a:spAutoFit/>
          </a:bodyPr>
          <a:lstStyle/>
          <a:p>
            <a:pPr algn="ctr" defTabSz="747592">
              <a:spcBef>
                <a:spcPct val="50000"/>
              </a:spcBef>
            </a:pPr>
            <a:r>
              <a:rPr lang="en-US" sz="5100" dirty="0">
                <a:latin typeface="Arial Black" pitchFamily="34" charset="0"/>
              </a:rPr>
              <a:t>TITLE</a:t>
            </a:r>
          </a:p>
          <a:p>
            <a:pPr algn="ctr" defTabSz="747592">
              <a:spcBef>
                <a:spcPct val="50000"/>
              </a:spcBef>
            </a:pPr>
            <a:r>
              <a:rPr lang="it-IT" sz="3400" b="1" dirty="0">
                <a:latin typeface="Arial" charset="0"/>
              </a:rPr>
              <a:t>Author</a:t>
            </a:r>
            <a:r>
              <a:rPr lang="it-IT" sz="3400" b="1" baseline="30000" dirty="0">
                <a:latin typeface="Arial" charset="0"/>
              </a:rPr>
              <a:t>1</a:t>
            </a:r>
            <a:r>
              <a:rPr lang="it-IT" sz="3400" b="1" dirty="0">
                <a:latin typeface="Arial" charset="0"/>
              </a:rPr>
              <a:t>, Author</a:t>
            </a:r>
            <a:r>
              <a:rPr lang="it-IT" sz="3400" b="1" baseline="30000" dirty="0">
                <a:latin typeface="Arial" charset="0"/>
              </a:rPr>
              <a:t>2,3</a:t>
            </a:r>
            <a:r>
              <a:rPr lang="it-IT" sz="3400" b="1" dirty="0">
                <a:latin typeface="Arial" charset="0"/>
              </a:rPr>
              <a:t>, Author</a:t>
            </a:r>
            <a:r>
              <a:rPr lang="it-IT" sz="3400" b="1" baseline="30000" dirty="0">
                <a:latin typeface="Arial" charset="0"/>
              </a:rPr>
              <a:t>1</a:t>
            </a:r>
            <a:r>
              <a:rPr lang="en-US" sz="3400" b="1" dirty="0">
                <a:latin typeface="Arial" charset="0"/>
              </a:rPr>
              <a:t/>
            </a:r>
            <a:br>
              <a:rPr lang="en-US" sz="3400" b="1" dirty="0">
                <a:latin typeface="Arial" charset="0"/>
              </a:rPr>
            </a:br>
            <a:r>
              <a:rPr lang="en-US" b="1" dirty="0">
                <a:latin typeface="Arial" charset="0"/>
              </a:rPr>
              <a:t>1 </a:t>
            </a:r>
            <a:r>
              <a:rPr lang="en-US" b="1" dirty="0" smtClean="0">
                <a:latin typeface="Arial" charset="0"/>
              </a:rPr>
              <a:t>Address, Email  </a:t>
            </a:r>
            <a:endParaRPr lang="en-US" b="1" dirty="0">
              <a:latin typeface="Arial" charset="0"/>
            </a:endParaRPr>
          </a:p>
          <a:p>
            <a:pPr algn="ctr" defTabSz="747592">
              <a:spcBef>
                <a:spcPct val="50000"/>
              </a:spcBef>
            </a:pPr>
            <a:r>
              <a:rPr lang="en-US" b="1" dirty="0">
                <a:latin typeface="Arial" charset="0"/>
              </a:rPr>
              <a:t>2 </a:t>
            </a:r>
            <a:r>
              <a:rPr lang="en-US" b="1" dirty="0" smtClean="0">
                <a:latin typeface="Arial" charset="0"/>
              </a:rPr>
              <a:t>Address, Email  </a:t>
            </a:r>
            <a:endParaRPr lang="en-US" b="1" dirty="0">
              <a:latin typeface="Arial" charset="0"/>
            </a:endParaRPr>
          </a:p>
          <a:p>
            <a:pPr algn="ctr" defTabSz="747592">
              <a:spcBef>
                <a:spcPct val="50000"/>
              </a:spcBef>
            </a:pPr>
            <a:r>
              <a:rPr lang="en-US" b="1" dirty="0">
                <a:latin typeface="Arial" charset="0"/>
              </a:rPr>
              <a:t>3 </a:t>
            </a:r>
            <a:r>
              <a:rPr lang="en-US" b="1" dirty="0" smtClean="0">
                <a:latin typeface="Arial" charset="0"/>
              </a:rPr>
              <a:t>Address, Email</a:t>
            </a:r>
            <a:endParaRPr lang="en-US" b="1" dirty="0">
              <a:latin typeface="Arial" charset="0"/>
            </a:endParaRPr>
          </a:p>
        </p:txBody>
      </p:sp>
      <p:sp>
        <p:nvSpPr>
          <p:cNvPr id="4099" name="Text Box 471"/>
          <p:cNvSpPr txBox="1">
            <a:spLocks noChangeArrowheads="1"/>
          </p:cNvSpPr>
          <p:nvPr/>
        </p:nvSpPr>
        <p:spPr bwMode="auto">
          <a:xfrm>
            <a:off x="305678" y="6336924"/>
            <a:ext cx="9734454" cy="641176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4835" tIns="37416" rIns="74835" bIns="37416">
            <a:spAutoFit/>
          </a:bodyPr>
          <a:lstStyle>
            <a:lvl1pPr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700" b="1" dirty="0">
                <a:solidFill>
                  <a:schemeClr val="bg1"/>
                </a:solidFill>
              </a:rPr>
              <a:t>ABSTRACT</a:t>
            </a:r>
          </a:p>
        </p:txBody>
      </p:sp>
      <p:sp>
        <p:nvSpPr>
          <p:cNvPr id="4101" name="Text Box 473"/>
          <p:cNvSpPr txBox="1">
            <a:spLocks noChangeArrowheads="1"/>
          </p:cNvSpPr>
          <p:nvPr/>
        </p:nvSpPr>
        <p:spPr bwMode="auto">
          <a:xfrm>
            <a:off x="305678" y="18105923"/>
            <a:ext cx="9734454" cy="641176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4835" tIns="37416" rIns="74835" bIns="37416">
            <a:spAutoFit/>
          </a:bodyPr>
          <a:lstStyle>
            <a:lvl1pPr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700" b="1" dirty="0">
                <a:solidFill>
                  <a:schemeClr val="bg1"/>
                </a:solidFill>
              </a:rPr>
              <a:t>MATERIALS</a:t>
            </a:r>
          </a:p>
        </p:txBody>
      </p:sp>
      <p:sp>
        <p:nvSpPr>
          <p:cNvPr id="4103" name="Text Box 490"/>
          <p:cNvSpPr txBox="1">
            <a:spLocks noChangeArrowheads="1"/>
          </p:cNvSpPr>
          <p:nvPr/>
        </p:nvSpPr>
        <p:spPr bwMode="auto">
          <a:xfrm>
            <a:off x="10500868" y="6354878"/>
            <a:ext cx="9315450" cy="641176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835" tIns="37416" rIns="74835" bIns="37416">
            <a:spAutoFit/>
          </a:bodyPr>
          <a:lstStyle>
            <a:lvl1pPr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700" b="1" dirty="0" smtClean="0">
                <a:solidFill>
                  <a:schemeClr val="bg1"/>
                </a:solidFill>
              </a:rPr>
              <a:t>DEVICE AND METHODOLOGY</a:t>
            </a:r>
            <a:endParaRPr lang="en-US" sz="3700" b="1" dirty="0">
              <a:solidFill>
                <a:schemeClr val="bg1"/>
              </a:solidFill>
            </a:endParaRPr>
          </a:p>
        </p:txBody>
      </p:sp>
      <p:sp>
        <p:nvSpPr>
          <p:cNvPr id="4111" name="Text Box 509"/>
          <p:cNvSpPr txBox="1">
            <a:spLocks noChangeArrowheads="1"/>
          </p:cNvSpPr>
          <p:nvPr/>
        </p:nvSpPr>
        <p:spPr bwMode="auto">
          <a:xfrm>
            <a:off x="10510399" y="12438354"/>
            <a:ext cx="9305920" cy="1489662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4835" tIns="37416" rIns="74835" bIns="37416">
            <a:spAutoFit/>
          </a:bodyPr>
          <a:lstStyle>
            <a:lvl1pPr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700" b="1" cap="all" dirty="0">
                <a:solidFill>
                  <a:schemeClr val="bg1"/>
                </a:solidFill>
              </a:rPr>
              <a:t>Experimental results</a:t>
            </a:r>
          </a:p>
          <a:p>
            <a:pPr algn="ctr">
              <a:spcBef>
                <a:spcPct val="50000"/>
              </a:spcBef>
            </a:pPr>
            <a:r>
              <a:rPr lang="en-US" sz="3700" b="1" cap="all" dirty="0" smtClean="0">
                <a:solidFill>
                  <a:schemeClr val="bg1"/>
                </a:solidFill>
              </a:rPr>
              <a:t>(CHANGE IN COEFFICIENT OF FRICTION)</a:t>
            </a:r>
            <a:endParaRPr lang="en-US" sz="3700" b="1" cap="all" dirty="0">
              <a:solidFill>
                <a:schemeClr val="bg1"/>
              </a:solidFill>
            </a:endParaRPr>
          </a:p>
        </p:txBody>
      </p:sp>
      <p:sp>
        <p:nvSpPr>
          <p:cNvPr id="4155" name="Text Box 563"/>
          <p:cNvSpPr txBox="1">
            <a:spLocks noChangeArrowheads="1"/>
          </p:cNvSpPr>
          <p:nvPr/>
        </p:nvSpPr>
        <p:spPr bwMode="auto">
          <a:xfrm>
            <a:off x="20242092" y="6380719"/>
            <a:ext cx="9735364" cy="641176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4835" tIns="37416" rIns="74835" bIns="37416">
            <a:spAutoFit/>
          </a:bodyPr>
          <a:lstStyle>
            <a:lvl1pPr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700" b="1" dirty="0" smtClean="0">
                <a:solidFill>
                  <a:schemeClr val="bg1"/>
                </a:solidFill>
              </a:rPr>
              <a:t>CONCLUSION</a:t>
            </a:r>
            <a:endParaRPr lang="en-US" sz="3700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>
            <a:spLocks noChangeArrowheads="1"/>
          </p:cNvSpPr>
          <p:nvPr/>
        </p:nvSpPr>
        <p:spPr bwMode="auto">
          <a:xfrm>
            <a:off x="305677" y="4635335"/>
            <a:ext cx="29671779" cy="1609906"/>
          </a:xfrm>
          <a:prstGeom prst="rect">
            <a:avLst/>
          </a:prstGeom>
          <a:solidFill>
            <a:srgbClr val="91BD12"/>
          </a:solidFill>
          <a:ln>
            <a:noFill/>
          </a:ln>
        </p:spPr>
        <p:txBody>
          <a:bodyPr wrap="square" lIns="129314" tIns="64654" rIns="129314" bIns="64654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4800" b="1" dirty="0"/>
              <a:t>Youth Science Conference</a:t>
            </a:r>
            <a:r>
              <a:rPr lang="ru-RU" sz="4800" b="1" dirty="0" smtClean="0"/>
              <a:t> </a:t>
            </a:r>
            <a:r>
              <a:rPr lang="en-US" sz="4800" b="1" dirty="0"/>
              <a:t>MACHINES, INNOVATIONS, TECHNOLOGIES </a:t>
            </a:r>
            <a:r>
              <a:rPr lang="ru-RU" sz="4800" b="1" dirty="0" smtClean="0"/>
              <a:t>2019</a:t>
            </a:r>
            <a:endParaRPr lang="en-US" sz="4800" b="1" dirty="0"/>
          </a:p>
          <a:p>
            <a:pPr algn="ctr" eaLnBrk="1" hangingPunct="1"/>
            <a:r>
              <a:rPr lang="en-US" sz="4800" b="1" dirty="0"/>
              <a:t>Library and Information Center (LIC) of the Technical University</a:t>
            </a:r>
            <a:r>
              <a:rPr lang="ru-RU" sz="4800" b="1" dirty="0" smtClean="0"/>
              <a:t> – </a:t>
            </a:r>
            <a:r>
              <a:rPr lang="en-US" sz="4800" b="1" dirty="0" smtClean="0"/>
              <a:t>Sofia</a:t>
            </a:r>
            <a:r>
              <a:rPr lang="ru-RU" sz="4800" b="1" dirty="0" smtClean="0"/>
              <a:t>, </a:t>
            </a:r>
            <a:r>
              <a:rPr lang="ru-RU" sz="4800" b="1" dirty="0"/>
              <a:t>7-8 </a:t>
            </a:r>
            <a:r>
              <a:rPr lang="en-US" sz="4800" b="1" dirty="0" smtClean="0"/>
              <a:t>November</a:t>
            </a:r>
            <a:r>
              <a:rPr lang="ru-RU" sz="4800" b="1" dirty="0" smtClean="0"/>
              <a:t> </a:t>
            </a:r>
            <a:r>
              <a:rPr lang="ru-RU" sz="4800" b="1" dirty="0"/>
              <a:t>2019</a:t>
            </a:r>
            <a:endParaRPr lang="en-US" sz="4800" b="1" dirty="0"/>
          </a:p>
        </p:txBody>
      </p:sp>
      <p:sp>
        <p:nvSpPr>
          <p:cNvPr id="58" name="CaixaDeTexto 57"/>
          <p:cNvSpPr txBox="1">
            <a:spLocks noChangeArrowheads="1"/>
          </p:cNvSpPr>
          <p:nvPr/>
        </p:nvSpPr>
        <p:spPr bwMode="auto">
          <a:xfrm>
            <a:off x="305677" y="40377700"/>
            <a:ext cx="29671779" cy="1607898"/>
          </a:xfrm>
          <a:prstGeom prst="rect">
            <a:avLst/>
          </a:prstGeom>
          <a:solidFill>
            <a:srgbClr val="91BD12"/>
          </a:solidFill>
          <a:ln>
            <a:noFill/>
          </a:ln>
        </p:spPr>
        <p:txBody>
          <a:bodyPr wrap="square" lIns="129314" tIns="64654" rIns="129314" bIns="64654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4800" b="1" dirty="0"/>
              <a:t>Youth Science Conference</a:t>
            </a:r>
            <a:r>
              <a:rPr lang="ru-RU" sz="4800" b="1" dirty="0"/>
              <a:t> </a:t>
            </a:r>
            <a:r>
              <a:rPr lang="en-US" sz="4800" b="1" dirty="0"/>
              <a:t>MACHINES, INNOVATIONS, TECHNOLOGIES </a:t>
            </a:r>
            <a:r>
              <a:rPr lang="ru-RU" sz="4800" b="1" dirty="0"/>
              <a:t>2019</a:t>
            </a:r>
            <a:endParaRPr lang="en-US" sz="4800" b="1" dirty="0"/>
          </a:p>
          <a:p>
            <a:pPr algn="ctr" eaLnBrk="1" hangingPunct="1"/>
            <a:r>
              <a:rPr lang="en-US" sz="4800" b="1" dirty="0"/>
              <a:t>Library and Information Center (LIC) of the Technical University</a:t>
            </a:r>
            <a:r>
              <a:rPr lang="ru-RU" sz="4800" b="1" dirty="0"/>
              <a:t> – </a:t>
            </a:r>
            <a:r>
              <a:rPr lang="en-US" sz="4800" b="1" dirty="0"/>
              <a:t>Sofia</a:t>
            </a:r>
            <a:r>
              <a:rPr lang="ru-RU" sz="4800" b="1" dirty="0"/>
              <a:t>, 7-8 </a:t>
            </a:r>
            <a:r>
              <a:rPr lang="en-US" sz="4800" b="1" dirty="0"/>
              <a:t>November</a:t>
            </a:r>
            <a:r>
              <a:rPr lang="ru-RU" sz="4800" b="1" dirty="0"/>
              <a:t> 2019</a:t>
            </a:r>
            <a:endParaRPr lang="en-US" sz="4800" b="1" dirty="0"/>
          </a:p>
        </p:txBody>
      </p:sp>
      <p:sp>
        <p:nvSpPr>
          <p:cNvPr id="66" name="Text Box 509"/>
          <p:cNvSpPr txBox="1">
            <a:spLocks noChangeArrowheads="1"/>
          </p:cNvSpPr>
          <p:nvPr/>
        </p:nvSpPr>
        <p:spPr bwMode="auto">
          <a:xfrm>
            <a:off x="10487029" y="24851089"/>
            <a:ext cx="9305920" cy="1489662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4835" tIns="37416" rIns="74835" bIns="37416">
            <a:spAutoFit/>
          </a:bodyPr>
          <a:lstStyle>
            <a:lvl1pPr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 marL="742950" indent="-28575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 marL="11430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 marL="16002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 marL="2057400" indent="-228600" defTabSz="7493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700" b="1" cap="all" dirty="0">
                <a:solidFill>
                  <a:schemeClr val="bg1"/>
                </a:solidFill>
              </a:rPr>
              <a:t>Experimental results</a:t>
            </a:r>
          </a:p>
          <a:p>
            <a:pPr algn="ctr">
              <a:spcBef>
                <a:spcPct val="50000"/>
              </a:spcBef>
            </a:pPr>
            <a:r>
              <a:rPr lang="en-US" sz="3700" b="1" cap="all" dirty="0">
                <a:solidFill>
                  <a:schemeClr val="bg1"/>
                </a:solidFill>
              </a:rPr>
              <a:t>(Hardness)</a:t>
            </a:r>
          </a:p>
        </p:txBody>
      </p:sp>
      <p:sp>
        <p:nvSpPr>
          <p:cNvPr id="2" name="Rectangle 1"/>
          <p:cNvSpPr/>
          <p:nvPr/>
        </p:nvSpPr>
        <p:spPr>
          <a:xfrm>
            <a:off x="305678" y="7199840"/>
            <a:ext cx="9734454" cy="10683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9351" tIns="64676" rIns="129351" bIns="64676" rtlCol="0" anchor="ctr"/>
          <a:lstStyle/>
          <a:p>
            <a:pPr algn="ctr"/>
            <a:endParaRPr lang="bg-BG"/>
          </a:p>
        </p:txBody>
      </p:sp>
      <p:sp>
        <p:nvSpPr>
          <p:cNvPr id="35" name="Rectangle 34"/>
          <p:cNvSpPr/>
          <p:nvPr/>
        </p:nvSpPr>
        <p:spPr>
          <a:xfrm>
            <a:off x="10500868" y="7199840"/>
            <a:ext cx="9315450" cy="5063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9351" tIns="64676" rIns="129351" bIns="64676" rtlCol="0" anchor="ctr"/>
          <a:lstStyle/>
          <a:p>
            <a:pPr algn="ctr"/>
            <a:endParaRPr lang="bg-BG"/>
          </a:p>
        </p:txBody>
      </p:sp>
      <p:sp>
        <p:nvSpPr>
          <p:cNvPr id="36" name="Rectangle 35"/>
          <p:cNvSpPr/>
          <p:nvPr/>
        </p:nvSpPr>
        <p:spPr>
          <a:xfrm>
            <a:off x="305678" y="18996086"/>
            <a:ext cx="9665415" cy="21186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9351" tIns="64676" rIns="129351" bIns="64676" rtlCol="0" anchor="ctr"/>
          <a:lstStyle/>
          <a:p>
            <a:pPr algn="ctr"/>
            <a:endParaRPr lang="bg-BG"/>
          </a:p>
        </p:txBody>
      </p:sp>
      <p:sp>
        <p:nvSpPr>
          <p:cNvPr id="37" name="Rectangle 36"/>
          <p:cNvSpPr/>
          <p:nvPr/>
        </p:nvSpPr>
        <p:spPr>
          <a:xfrm>
            <a:off x="10487029" y="14112404"/>
            <a:ext cx="9305920" cy="105394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9351" tIns="64676" rIns="129351" bIns="64676" rtlCol="0" anchor="ctr"/>
          <a:lstStyle/>
          <a:p>
            <a:pPr algn="ctr"/>
            <a:endParaRPr lang="bg-BG"/>
          </a:p>
        </p:txBody>
      </p:sp>
      <p:sp>
        <p:nvSpPr>
          <p:cNvPr id="38" name="Rectangle 37"/>
          <p:cNvSpPr/>
          <p:nvPr/>
        </p:nvSpPr>
        <p:spPr>
          <a:xfrm>
            <a:off x="10487028" y="26466434"/>
            <a:ext cx="9305920" cy="137162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9351" tIns="64676" rIns="129351" bIns="64676" rtlCol="0" anchor="ctr"/>
          <a:lstStyle/>
          <a:p>
            <a:pPr algn="ctr"/>
            <a:endParaRPr lang="bg-BG"/>
          </a:p>
        </p:txBody>
      </p:sp>
      <p:sp>
        <p:nvSpPr>
          <p:cNvPr id="39" name="Rectangle 38"/>
          <p:cNvSpPr/>
          <p:nvPr/>
        </p:nvSpPr>
        <p:spPr>
          <a:xfrm>
            <a:off x="20242092" y="7199839"/>
            <a:ext cx="9735364" cy="329828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9351" tIns="64676" rIns="129351" bIns="64676" rtlCol="0" anchor="ctr"/>
          <a:lstStyle/>
          <a:p>
            <a:pPr algn="ctr"/>
            <a:endParaRPr lang="bg-BG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9" t="7771" r="7846" b="5426"/>
          <a:stretch/>
        </p:blipFill>
        <p:spPr>
          <a:xfrm>
            <a:off x="484916" y="224937"/>
            <a:ext cx="3955241" cy="40716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3" t="24273" r="7960" b="30513"/>
          <a:stretch/>
        </p:blipFill>
        <p:spPr>
          <a:xfrm>
            <a:off x="24558520" y="224937"/>
            <a:ext cx="5218403" cy="4071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83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Default">
      <a:dk1>
        <a:srgbClr val="1BADCF"/>
      </a:dk1>
      <a:lt1>
        <a:srgbClr val="FFFFFF"/>
      </a:lt1>
      <a:dk2>
        <a:srgbClr val="000000"/>
      </a:dk2>
      <a:lt2>
        <a:srgbClr val="F4F1E9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CEF0F8"/>
      </a:accent5>
      <a:accent6>
        <a:srgbClr val="002E5C"/>
      </a:accent6>
      <a:hlink>
        <a:srgbClr val="6CD3EB"/>
      </a:hlink>
      <a:folHlink>
        <a:srgbClr val="FFC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Default">
      <a:dk1>
        <a:srgbClr val="1BADCF"/>
      </a:dk1>
      <a:lt1>
        <a:srgbClr val="FFFFFF"/>
      </a:lt1>
      <a:dk2>
        <a:srgbClr val="000000"/>
      </a:dk2>
      <a:lt2>
        <a:srgbClr val="F4F1E9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CEF0F8"/>
      </a:accent5>
      <a:accent6>
        <a:srgbClr val="002E5C"/>
      </a:accent6>
      <a:hlink>
        <a:srgbClr val="6CD3EB"/>
      </a:hlink>
      <a:folHlink>
        <a:srgbClr val="FFC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9361</TotalTime>
  <Words>79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1_Custom Design</vt:lpstr>
      <vt:lpstr>2_Custom Design</vt:lpstr>
      <vt:lpstr>Tema do Office</vt:lpstr>
      <vt:lpstr>PowerPoint Presentation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100cm by 100cm Poster Template</dc:title>
  <dc:subject>Free PowerPoint poster templates</dc:subject>
  <dc:creator>A. Kotoulas</dc:creator>
  <cp:keywords>poster presentation, poster design, poster template</cp:keywords>
  <dc:description>Non-authorized printing of this poster template by any commercial printing service other than PosterPresentations.com is strictly prohibited._x000d_
Non-profit educational printing centers are exempt._x000d_
To obtain printing authorization call:_x000d_
1.866.649.3004_x000d_
_x000d_
© 2009</dc:description>
  <cp:lastModifiedBy>Kiril Nikolov</cp:lastModifiedBy>
  <cp:revision>264</cp:revision>
  <cp:lastPrinted>2009-11-10T08:04:03Z</cp:lastPrinted>
  <dcterms:created xsi:type="dcterms:W3CDTF">2009-11-10T07:29:27Z</dcterms:created>
  <dcterms:modified xsi:type="dcterms:W3CDTF">2019-12-12T13:14:11Z</dcterms:modified>
  <cp:category>Powerpoint poster templates</cp:category>
</cp:coreProperties>
</file>